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70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6405"/>
  </p:normalViewPr>
  <p:slideViewPr>
    <p:cSldViewPr snapToGrid="0">
      <p:cViewPr varScale="1">
        <p:scale>
          <a:sx n="122" d="100"/>
          <a:sy n="122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BFE4-14C7-14A9-E3DB-5A876ED34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42319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KÖLTSÉGELSZÁMOLÓ WEBALKALMAZÁS IMPLEMENTÁLÁSA</a:t>
            </a:r>
            <a:br>
              <a:rPr lang="en-GB" sz="36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</a:br>
            <a:r>
              <a:rPr lang="en-GB" sz="36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REACT ÉS SPRING BOOT SEGÍTSÉGÉVEL</a:t>
            </a:r>
            <a:b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2A250-03F2-AE11-7970-8C35C4629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383589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CA96-3B2C-0FB6-F389-E9996176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Szakdolgozat Célja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9DF6B-7C94-263F-032B-DB00F8236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86729"/>
            <a:ext cx="9905999" cy="4109272"/>
          </a:xfrm>
        </p:spPr>
        <p:txBody>
          <a:bodyPr/>
          <a:lstStyle/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Példa kódok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Magyar nyelű jegyzet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Alap architectura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Haladóknak:</a:t>
            </a:r>
          </a:p>
          <a:p>
            <a:pPr lvl="1"/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Docker </a:t>
            </a:r>
          </a:p>
          <a:p>
            <a:pPr lvl="1"/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Docker compose / network</a:t>
            </a:r>
          </a:p>
          <a:p>
            <a:pPr lvl="1"/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CI/CD pipeline</a:t>
            </a:r>
          </a:p>
          <a:p>
            <a:pPr lvl="1"/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AWS Cloud </a:t>
            </a:r>
          </a:p>
          <a:p>
            <a:pPr lvl="1"/>
            <a:endParaRPr lang="en-HU" dirty="0"/>
          </a:p>
          <a:p>
            <a:endParaRPr lang="en-HU" dirty="0"/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43856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5ECB-520D-2392-D817-601B9779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Milyen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módszereket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és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eszközöket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alkalmazna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rendszer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automatizált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teszteléséhez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?</a:t>
            </a:r>
            <a:b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</a:br>
            <a:endParaRPr lang="en-HU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77B4-37AC-93F7-382B-3C9F8EE4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TDD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Junit / Mock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Postman / Soap UI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api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 test</a:t>
            </a:r>
          </a:p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Promblémák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: Private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metodusok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tesztelés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Private -&gt; package default </a:t>
            </a:r>
          </a:p>
          <a:p>
            <a:endParaRPr lang="en-GB" dirty="0">
              <a:solidFill>
                <a:schemeClr val="accent3">
                  <a:lumMod val="75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06692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6DC-9951-7AEC-4DD5-D50FC056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 a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szerepe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DTO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osztályoknak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és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milyen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problémákat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kerülhetünk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sz="27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használatukkal</a:t>
            </a:r>
            <a:r>
              <a:rPr lang="en-GB" sz="27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?</a:t>
            </a:r>
            <a:br>
              <a:rPr lang="en-GB" dirty="0">
                <a:effectLst/>
                <a:latin typeface="Helvetica Neue" panose="02000503000000020004" pitchFamily="2" charset="0"/>
              </a:rPr>
            </a:b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23A8-311C-8431-1FCD-5BB5F1A9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Design pattern (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Builder, Singleton)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Response/Request object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testreszabása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1 object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több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DTO</a:t>
            </a:r>
          </a:p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Üzleti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logika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elrejtése</a:t>
            </a:r>
            <a:endParaRPr lang="en-HU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Validtorok használata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Json mapping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8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EA96-2DCB-A85C-676B-8AB7D433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5B85-E30A-6FF7-E9ED-FEE332BC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Milyen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szabályok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alapján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történik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költségek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elosztása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csoporttagok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között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﴾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például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egyenlő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arányban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oszlik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meg,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vagy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manuálisan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állítható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minden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tételnél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﴿? </a:t>
            </a:r>
          </a:p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Hogyan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történik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tartozások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összesítése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és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kiegyenlítése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﴾van‐e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automatikus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kiegyenlítés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egyenlegösszegzés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illetve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javaslat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fizetések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optimalizálására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)?</a:t>
            </a: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310779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28DA-7E2B-6A17-4B40-9B2595A9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Milyen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további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funkciókat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tervez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még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rendszerbe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integrálni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és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ezek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közül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melyek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tekinthetők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reálisan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megvalósíthatónak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jelenlegi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GB" sz="2400" dirty="0" err="1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architektúrával</a:t>
            </a:r>
            <a:r>
              <a:rPr lang="en-GB" sz="2400" dirty="0">
                <a:solidFill>
                  <a:schemeClr val="accent3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?</a:t>
            </a:r>
            <a:br>
              <a:rPr lang="en-HU" sz="2400" dirty="0"/>
            </a:br>
            <a:endParaRPr lang="en-HU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B432B-3D9A-8FB9-50E5-83F08C70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73150"/>
            <a:ext cx="9905999" cy="3541714"/>
          </a:xfrm>
        </p:spPr>
        <p:txBody>
          <a:bodyPr/>
          <a:lstStyle/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Google Maps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Valuta váltás</a:t>
            </a:r>
          </a:p>
          <a:p>
            <a:r>
              <a:rPr lang="en-HU" dirty="0">
                <a:solidFill>
                  <a:schemeClr val="accent3">
                    <a:lumMod val="75000"/>
                  </a:schemeClr>
                </a:solidFill>
              </a:rPr>
              <a:t>IOS app</a:t>
            </a: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43174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0AB4-3003-B745-B4D3-65892075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0D5B2-1CC5-68E7-FE44-F53B75B7FA5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115" y="727841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235448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B73A-9841-ADE4-3F23-50E6596D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98827-71BB-9137-7256-F57A3DC04A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12" y="710632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402685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93DA-75F0-AD47-75B8-C64322C1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6686-10E4-1327-1913-91136806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79390-679C-8986-7CF3-8C647F517D0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11" y="71651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75DE-A8A8-71A1-3DE5-6D50CA0A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A8010E-CF73-6B04-0B6E-D06B51BBAA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12" y="716510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57656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4E6C-42EA-1193-D337-F18A7F83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75C5C-B00C-2460-19F1-098C63D8D3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233" y="729000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283706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4DC7-D3A7-F132-446D-E67578D3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4BE9F-2A0B-C904-B419-28A05646C6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12" y="729000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124479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C1BB-8068-1A8D-FC5C-6A68E431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3AFA4-63AB-4E75-6795-86E6EF662C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958" y="729000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411602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07A1-957D-A006-6364-D9A6A0E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EDBCB-C893-09EE-DCF3-5668080868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12" y="713571"/>
            <a:ext cx="8640000" cy="5400000"/>
          </a:xfrm>
        </p:spPr>
      </p:pic>
    </p:spTree>
    <p:extLst>
      <p:ext uri="{BB962C8B-B14F-4D97-AF65-F5344CB8AC3E}">
        <p14:creationId xmlns:p14="http://schemas.microsoft.com/office/powerpoint/2010/main" val="2172895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58</TotalTime>
  <Words>173</Words>
  <Application>Microsoft Macintosh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Helvetica Neue</vt:lpstr>
      <vt:lpstr>Times New Roman</vt:lpstr>
      <vt:lpstr>Tw Cen MT</vt:lpstr>
      <vt:lpstr>Circuit</vt:lpstr>
      <vt:lpstr>KÖLTSÉGELSZÁMOLÓ WEBALKALMAZÁS IMPLEMENTÁLÁSA REACT ÉS SPRING BOOT SEGÍTSÉGÉVEL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Szakdolgozat Célja</vt:lpstr>
      <vt:lpstr>Milyen módszereket és eszközöket alkalmazna a rendszer automatizált teszteléséhez? </vt:lpstr>
      <vt:lpstr>Mi a szerepe a DTO osztályoknak, és milyen problémákat kerülhetünk el a használatukkal? </vt:lpstr>
      <vt:lpstr>PowerPoint Presentation</vt:lpstr>
      <vt:lpstr>Milyen további funkciókat tervez még a rendszerbe integrálni, és ezek közül melyek tekinthetők reálisan megvalósíthatónak a jelenlegi architektúrával?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KÖLTSÉGELSZÁMOLÓ WEBALKALMAZÁS IMPLEMENTÁLÁSA REACT ÉS SPRING BOOT SEGÍTSÉGÉVEL </dc:title>
  <dc:creator>Microsoft Office User</dc:creator>
  <cp:lastModifiedBy>Microsoft Office User</cp:lastModifiedBy>
  <cp:revision>3</cp:revision>
  <dcterms:created xsi:type="dcterms:W3CDTF">2025-06-18T16:51:23Z</dcterms:created>
  <dcterms:modified xsi:type="dcterms:W3CDTF">2025-06-18T17:50:02Z</dcterms:modified>
</cp:coreProperties>
</file>